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775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59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079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808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0912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3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572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9973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646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4065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30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31-A3AE-43C1-8125-6424E12ABCAC}" type="datetimeFigureOut">
              <a:rPr lang="en-AU" smtClean="0"/>
              <a:t>5/04/2017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1A5DD-844D-4A33-AA7C-7CAC5E8A9B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342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Climate impacts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54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Some suggested actions for ongoing climate-related work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Co-ordinate all climate monitoring and climate work – use all funding and resources more effectively </a:t>
            </a:r>
          </a:p>
          <a:p>
            <a:r>
              <a:rPr lang="en-AU" dirty="0" smtClean="0"/>
              <a:t>Circulate links to freely available temperature, forecast </a:t>
            </a:r>
            <a:r>
              <a:rPr lang="en-AU" dirty="0" err="1" smtClean="0"/>
              <a:t>etc</a:t>
            </a:r>
            <a:r>
              <a:rPr lang="en-AU" dirty="0" smtClean="0"/>
              <a:t> data</a:t>
            </a:r>
          </a:p>
          <a:p>
            <a:r>
              <a:rPr lang="en-AU" dirty="0" smtClean="0"/>
              <a:t>Generate larval circulation plots for all years using CONNIE – quick short-term project – outcome – improve understanding of link between large environmental signals and lobster recruitment – warning for recruitment </a:t>
            </a:r>
            <a:r>
              <a:rPr lang="en-AU" smtClean="0"/>
              <a:t>failure risk</a:t>
            </a:r>
            <a:endParaRPr lang="en-AU" dirty="0" smtClean="0"/>
          </a:p>
          <a:p>
            <a:r>
              <a:rPr lang="en-AU" dirty="0" smtClean="0"/>
              <a:t>Update climate projections (higher resolution) and rerun TRL model with linked climate impacts</a:t>
            </a:r>
          </a:p>
          <a:p>
            <a:r>
              <a:rPr lang="en-AU" dirty="0" smtClean="0"/>
              <a:t>Identify gaps for future research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242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Climate impacts</vt:lpstr>
      <vt:lpstr>Some suggested actions for ongoing climate-related work</vt:lpstr>
    </vt:vector>
  </TitlesOfParts>
  <Company>CSIRO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impacts</dc:title>
  <dc:creator>Plaganyi-Lloyd, Eva (O&amp;A, St. Lucia)</dc:creator>
  <cp:lastModifiedBy>Plaganyi-Lloyd, Eva (O&amp;A, St. Lucia)</cp:lastModifiedBy>
  <cp:revision>1</cp:revision>
  <dcterms:created xsi:type="dcterms:W3CDTF">2017-04-05T02:05:12Z</dcterms:created>
  <dcterms:modified xsi:type="dcterms:W3CDTF">2017-04-05T02:05:19Z</dcterms:modified>
</cp:coreProperties>
</file>