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65" d="100"/>
          <a:sy n="65" d="100"/>
        </p:scale>
        <p:origin x="634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6E3448-1270-4588-B9CC-5E25D699613E}" type="datetimeFigureOut">
              <a:rPr lang="en-AU" smtClean="0"/>
              <a:t>5/04/2017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37889-6937-4BDA-B244-1B5857DEB76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802985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6E3448-1270-4588-B9CC-5E25D699613E}" type="datetimeFigureOut">
              <a:rPr lang="en-AU" smtClean="0"/>
              <a:t>5/04/2017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37889-6937-4BDA-B244-1B5857DEB76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8810447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6E3448-1270-4588-B9CC-5E25D699613E}" type="datetimeFigureOut">
              <a:rPr lang="en-AU" smtClean="0"/>
              <a:t>5/04/2017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37889-6937-4BDA-B244-1B5857DEB76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092270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6E3448-1270-4588-B9CC-5E25D699613E}" type="datetimeFigureOut">
              <a:rPr lang="en-AU" smtClean="0"/>
              <a:t>5/04/2017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37889-6937-4BDA-B244-1B5857DEB76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786490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6E3448-1270-4588-B9CC-5E25D699613E}" type="datetimeFigureOut">
              <a:rPr lang="en-AU" smtClean="0"/>
              <a:t>5/04/2017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37889-6937-4BDA-B244-1B5857DEB76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6634034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6E3448-1270-4588-B9CC-5E25D699613E}" type="datetimeFigureOut">
              <a:rPr lang="en-AU" smtClean="0"/>
              <a:t>5/04/2017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37889-6937-4BDA-B244-1B5857DEB76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35245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6E3448-1270-4588-B9CC-5E25D699613E}" type="datetimeFigureOut">
              <a:rPr lang="en-AU" smtClean="0"/>
              <a:t>5/04/2017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37889-6937-4BDA-B244-1B5857DEB76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668456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6E3448-1270-4588-B9CC-5E25D699613E}" type="datetimeFigureOut">
              <a:rPr lang="en-AU" smtClean="0"/>
              <a:t>5/04/2017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37889-6937-4BDA-B244-1B5857DEB76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788594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6E3448-1270-4588-B9CC-5E25D699613E}" type="datetimeFigureOut">
              <a:rPr lang="en-AU" smtClean="0"/>
              <a:t>5/04/2017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37889-6937-4BDA-B244-1B5857DEB76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6461339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6E3448-1270-4588-B9CC-5E25D699613E}" type="datetimeFigureOut">
              <a:rPr lang="en-AU" smtClean="0"/>
              <a:t>5/04/2017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37889-6937-4BDA-B244-1B5857DEB76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1879242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6E3448-1270-4588-B9CC-5E25D699613E}" type="datetimeFigureOut">
              <a:rPr lang="en-AU" smtClean="0"/>
              <a:t>5/04/2017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37889-6937-4BDA-B244-1B5857DEB76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335799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6E3448-1270-4588-B9CC-5E25D699613E}" type="datetimeFigureOut">
              <a:rPr lang="en-AU" smtClean="0"/>
              <a:t>5/04/2017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237889-6937-4BDA-B244-1B5857DEB76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104332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488241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677007" y="779585"/>
            <a:ext cx="2215661" cy="1137138"/>
          </a:xfrm>
          <a:prstGeom prst="round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2400" dirty="0" smtClean="0"/>
              <a:t>Fishery Closed</a:t>
            </a:r>
            <a:endParaRPr lang="en-AU" sz="2400" dirty="0"/>
          </a:p>
        </p:txBody>
      </p:sp>
      <p:sp>
        <p:nvSpPr>
          <p:cNvPr id="3" name="Rectangle 2"/>
          <p:cNvSpPr/>
          <p:nvPr/>
        </p:nvSpPr>
        <p:spPr>
          <a:xfrm>
            <a:off x="4114799" y="867508"/>
            <a:ext cx="1981200" cy="96129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dirty="0" smtClean="0"/>
              <a:t>Compulsory </a:t>
            </a:r>
            <a:br>
              <a:rPr lang="en-AU" dirty="0" smtClean="0"/>
            </a:br>
            <a:r>
              <a:rPr lang="en-AU" dirty="0" smtClean="0"/>
              <a:t>Mid-season Survey</a:t>
            </a:r>
          </a:p>
          <a:p>
            <a:pPr algn="ctr"/>
            <a:r>
              <a:rPr lang="en-AU" dirty="0" smtClean="0"/>
              <a:t>(June)</a:t>
            </a:r>
            <a:endParaRPr lang="en-AU" dirty="0"/>
          </a:p>
        </p:txBody>
      </p:sp>
      <p:sp>
        <p:nvSpPr>
          <p:cNvPr id="4" name="Rectangle 3"/>
          <p:cNvSpPr/>
          <p:nvPr/>
        </p:nvSpPr>
        <p:spPr>
          <a:xfrm>
            <a:off x="9777046" y="867508"/>
            <a:ext cx="1899139" cy="96129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dirty="0" smtClean="0"/>
              <a:t>Compulsory </a:t>
            </a:r>
            <a:br>
              <a:rPr lang="en-AU" dirty="0" smtClean="0"/>
            </a:br>
            <a:r>
              <a:rPr lang="en-AU" dirty="0" smtClean="0"/>
              <a:t>Stock Assessment</a:t>
            </a:r>
          </a:p>
          <a:p>
            <a:pPr algn="ctr"/>
            <a:r>
              <a:rPr lang="en-AU" dirty="0" smtClean="0"/>
              <a:t>(Dec)</a:t>
            </a:r>
            <a:endParaRPr lang="en-AU" dirty="0"/>
          </a:p>
        </p:txBody>
      </p:sp>
      <p:sp>
        <p:nvSpPr>
          <p:cNvPr id="5" name="Rectangle 4"/>
          <p:cNvSpPr/>
          <p:nvPr/>
        </p:nvSpPr>
        <p:spPr>
          <a:xfrm>
            <a:off x="6986953" y="867508"/>
            <a:ext cx="1899139" cy="96129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dirty="0" smtClean="0"/>
              <a:t>Compulsory </a:t>
            </a:r>
            <a:br>
              <a:rPr lang="en-AU" dirty="0" smtClean="0"/>
            </a:br>
            <a:r>
              <a:rPr lang="en-AU" dirty="0" smtClean="0"/>
              <a:t>Pre-season Survey</a:t>
            </a:r>
          </a:p>
          <a:p>
            <a:pPr algn="ctr"/>
            <a:r>
              <a:rPr lang="en-AU" dirty="0" smtClean="0"/>
              <a:t>(Nov)</a:t>
            </a:r>
            <a:endParaRPr lang="en-AU" dirty="0"/>
          </a:p>
        </p:txBody>
      </p:sp>
      <p:cxnSp>
        <p:nvCxnSpPr>
          <p:cNvPr id="7" name="Elbow Connector 6"/>
          <p:cNvCxnSpPr>
            <a:stCxn id="4" idx="2"/>
            <a:endCxn id="8" idx="3"/>
          </p:cNvCxnSpPr>
          <p:nvPr/>
        </p:nvCxnSpPr>
        <p:spPr>
          <a:xfrm rot="5400000">
            <a:off x="8279423" y="1386253"/>
            <a:ext cx="2004647" cy="2889740"/>
          </a:xfrm>
          <a:prstGeom prst="bentConnector2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Flowchart: Decision 7"/>
          <p:cNvSpPr/>
          <p:nvPr/>
        </p:nvSpPr>
        <p:spPr>
          <a:xfrm>
            <a:off x="5392615" y="3206262"/>
            <a:ext cx="2444261" cy="1254369"/>
          </a:xfrm>
          <a:prstGeom prst="flowChartDecis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dirty="0" smtClean="0"/>
              <a:t>&gt; Limit?</a:t>
            </a:r>
            <a:br>
              <a:rPr lang="en-AU" dirty="0" smtClean="0"/>
            </a:br>
            <a:r>
              <a:rPr lang="en-AU" dirty="0" smtClean="0"/>
              <a:t>(Dec)</a:t>
            </a:r>
            <a:endParaRPr lang="en-AU" dirty="0"/>
          </a:p>
        </p:txBody>
      </p:sp>
      <p:cxnSp>
        <p:nvCxnSpPr>
          <p:cNvPr id="11" name="Elbow Connector 10"/>
          <p:cNvCxnSpPr>
            <a:stCxn id="8" idx="1"/>
            <a:endCxn id="2" idx="2"/>
          </p:cNvCxnSpPr>
          <p:nvPr/>
        </p:nvCxnSpPr>
        <p:spPr>
          <a:xfrm rot="10800000">
            <a:off x="1784839" y="1916723"/>
            <a:ext cx="3607777" cy="1916724"/>
          </a:xfrm>
          <a:prstGeom prst="bentConnector2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2" idx="3"/>
            <a:endCxn id="3" idx="1"/>
          </p:cNvCxnSpPr>
          <p:nvPr/>
        </p:nvCxnSpPr>
        <p:spPr>
          <a:xfrm>
            <a:off x="2892668" y="1348154"/>
            <a:ext cx="1222131" cy="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3" idx="3"/>
            <a:endCxn id="5" idx="1"/>
          </p:cNvCxnSpPr>
          <p:nvPr/>
        </p:nvCxnSpPr>
        <p:spPr>
          <a:xfrm>
            <a:off x="6095999" y="1348154"/>
            <a:ext cx="890954" cy="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5" idx="3"/>
            <a:endCxn id="4" idx="1"/>
          </p:cNvCxnSpPr>
          <p:nvPr/>
        </p:nvCxnSpPr>
        <p:spPr>
          <a:xfrm>
            <a:off x="8886092" y="1348154"/>
            <a:ext cx="890954" cy="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stCxn id="8" idx="2"/>
            <a:endCxn id="28" idx="0"/>
          </p:cNvCxnSpPr>
          <p:nvPr/>
        </p:nvCxnSpPr>
        <p:spPr>
          <a:xfrm>
            <a:off x="6614746" y="4460631"/>
            <a:ext cx="23445" cy="931984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Rounded Rectangle 27"/>
          <p:cNvSpPr/>
          <p:nvPr/>
        </p:nvSpPr>
        <p:spPr>
          <a:xfrm>
            <a:off x="5530360" y="5392615"/>
            <a:ext cx="2215661" cy="1137138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2400" dirty="0" smtClean="0"/>
              <a:t>Fishery Open</a:t>
            </a:r>
            <a:br>
              <a:rPr lang="en-AU" sz="2400" dirty="0" smtClean="0"/>
            </a:br>
            <a:r>
              <a:rPr lang="en-AU" sz="2400" dirty="0" smtClean="0"/>
              <a:t>Asses. TAC</a:t>
            </a:r>
            <a:br>
              <a:rPr lang="en-AU" sz="2400" dirty="0" smtClean="0"/>
            </a:br>
            <a:r>
              <a:rPr lang="en-AU" sz="2400" dirty="0" smtClean="0"/>
              <a:t>(Jan 1)</a:t>
            </a:r>
            <a:endParaRPr lang="en-AU" sz="2400" dirty="0"/>
          </a:p>
        </p:txBody>
      </p:sp>
      <p:sp>
        <p:nvSpPr>
          <p:cNvPr id="30" name="TextBox 29"/>
          <p:cNvSpPr txBox="1"/>
          <p:nvPr/>
        </p:nvSpPr>
        <p:spPr>
          <a:xfrm>
            <a:off x="3445118" y="3464114"/>
            <a:ext cx="4835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 smtClean="0"/>
              <a:t>NO</a:t>
            </a:r>
            <a:endParaRPr lang="en-AU" dirty="0"/>
          </a:p>
        </p:txBody>
      </p:sp>
      <p:sp>
        <p:nvSpPr>
          <p:cNvPr id="31" name="TextBox 30"/>
          <p:cNvSpPr txBox="1"/>
          <p:nvPr/>
        </p:nvSpPr>
        <p:spPr>
          <a:xfrm>
            <a:off x="6708527" y="4718484"/>
            <a:ext cx="7473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 smtClean="0"/>
              <a:t>YES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9691064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12</Words>
  <Application>Microsoft Office PowerPoint</Application>
  <PresentationFormat>Widescreen</PresentationFormat>
  <Paragraphs>11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Ian</dc:creator>
  <cp:lastModifiedBy>Ian</cp:lastModifiedBy>
  <cp:revision>2</cp:revision>
  <dcterms:created xsi:type="dcterms:W3CDTF">2017-04-04T22:05:44Z</dcterms:created>
  <dcterms:modified xsi:type="dcterms:W3CDTF">2017-04-04T22:07:56Z</dcterms:modified>
</cp:coreProperties>
</file>