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1AC-181B-4E6C-BD8B-42F0E51369F5}" type="datetimeFigureOut">
              <a:rPr lang="en-AU" smtClean="0"/>
              <a:t>21/09/2016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949-1D7D-4C2A-B5F1-CF3DA149372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700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1AC-181B-4E6C-BD8B-42F0E51369F5}" type="datetimeFigureOut">
              <a:rPr lang="en-AU" smtClean="0"/>
              <a:t>21/09/2016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949-1D7D-4C2A-B5F1-CF3DA149372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852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1AC-181B-4E6C-BD8B-42F0E51369F5}" type="datetimeFigureOut">
              <a:rPr lang="en-AU" smtClean="0"/>
              <a:t>21/09/2016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949-1D7D-4C2A-B5F1-CF3DA149372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222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1AC-181B-4E6C-BD8B-42F0E51369F5}" type="datetimeFigureOut">
              <a:rPr lang="en-AU" smtClean="0"/>
              <a:t>21/09/2016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949-1D7D-4C2A-B5F1-CF3DA149372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361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1AC-181B-4E6C-BD8B-42F0E51369F5}" type="datetimeFigureOut">
              <a:rPr lang="en-AU" smtClean="0"/>
              <a:t>21/09/2016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949-1D7D-4C2A-B5F1-CF3DA149372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153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1AC-181B-4E6C-BD8B-42F0E51369F5}" type="datetimeFigureOut">
              <a:rPr lang="en-AU" smtClean="0"/>
              <a:t>21/09/2016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949-1D7D-4C2A-B5F1-CF3DA149372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247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1AC-181B-4E6C-BD8B-42F0E51369F5}" type="datetimeFigureOut">
              <a:rPr lang="en-AU" smtClean="0"/>
              <a:t>21/09/2016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949-1D7D-4C2A-B5F1-CF3DA149372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474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1AC-181B-4E6C-BD8B-42F0E51369F5}" type="datetimeFigureOut">
              <a:rPr lang="en-AU" smtClean="0"/>
              <a:t>21/09/2016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949-1D7D-4C2A-B5F1-CF3DA149372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135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1AC-181B-4E6C-BD8B-42F0E51369F5}" type="datetimeFigureOut">
              <a:rPr lang="en-AU" smtClean="0"/>
              <a:t>21/09/2016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949-1D7D-4C2A-B5F1-CF3DA149372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233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1AC-181B-4E6C-BD8B-42F0E51369F5}" type="datetimeFigureOut">
              <a:rPr lang="en-AU" smtClean="0"/>
              <a:t>21/09/2016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949-1D7D-4C2A-B5F1-CF3DA149372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281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1AC-181B-4E6C-BD8B-42F0E51369F5}" type="datetimeFigureOut">
              <a:rPr lang="en-AU" smtClean="0"/>
              <a:t>21/09/2016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949-1D7D-4C2A-B5F1-CF3DA149372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592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C41AC-181B-4E6C-BD8B-42F0E51369F5}" type="datetimeFigureOut">
              <a:rPr lang="en-AU" smtClean="0"/>
              <a:t>21/09/2016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F7949-1D7D-4C2A-B5F1-CF3DA149372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Decision 1"/>
          <p:cNvSpPr/>
          <p:nvPr/>
        </p:nvSpPr>
        <p:spPr>
          <a:xfrm>
            <a:off x="854015" y="1181819"/>
            <a:ext cx="2363638" cy="1043796"/>
          </a:xfrm>
          <a:prstGeom prst="flowChartDecisi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eHCR</a:t>
            </a:r>
            <a:r>
              <a:rPr lang="en-US" sz="1400" dirty="0" smtClean="0"/>
              <a:t> Pre1+ &lt; survey trigger?</a:t>
            </a:r>
            <a:endParaRPr lang="en-AU" sz="1400" dirty="0"/>
          </a:p>
        </p:txBody>
      </p:sp>
      <p:sp>
        <p:nvSpPr>
          <p:cNvPr id="3" name="Flowchart: Decision 2"/>
          <p:cNvSpPr/>
          <p:nvPr/>
        </p:nvSpPr>
        <p:spPr>
          <a:xfrm>
            <a:off x="4830792" y="1181819"/>
            <a:ext cx="2363638" cy="1043796"/>
          </a:xfrm>
          <a:prstGeom prst="flowChartDecisi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eHCR</a:t>
            </a:r>
            <a:r>
              <a:rPr lang="en-US" sz="1400" dirty="0"/>
              <a:t> Pre1+ &lt; survey trigger?</a:t>
            </a:r>
            <a:endParaRPr lang="en-AU" sz="1400" dirty="0"/>
          </a:p>
        </p:txBody>
      </p:sp>
      <p:sp>
        <p:nvSpPr>
          <p:cNvPr id="4" name="Rectangle 3"/>
          <p:cNvSpPr/>
          <p:nvPr/>
        </p:nvSpPr>
        <p:spPr>
          <a:xfrm>
            <a:off x="1151626" y="370936"/>
            <a:ext cx="1768415" cy="5175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1</a:t>
            </a:r>
            <a:endParaRPr lang="en-A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28403" y="370935"/>
            <a:ext cx="1768415" cy="5175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2</a:t>
            </a:r>
            <a:endParaRPr lang="en-A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Flowchart: Decision 5"/>
          <p:cNvSpPr/>
          <p:nvPr/>
        </p:nvSpPr>
        <p:spPr>
          <a:xfrm>
            <a:off x="8781690" y="1181819"/>
            <a:ext cx="2363638" cy="1043796"/>
          </a:xfrm>
          <a:prstGeom prst="flowChartDecisi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eHCR</a:t>
            </a:r>
            <a:r>
              <a:rPr lang="en-US" sz="1400" dirty="0"/>
              <a:t> Pre1+ &lt; survey trigger?</a:t>
            </a:r>
            <a:endParaRPr lang="en-AU" sz="1400" dirty="0"/>
          </a:p>
        </p:txBody>
      </p:sp>
      <p:sp>
        <p:nvSpPr>
          <p:cNvPr id="7" name="Rectangle 6"/>
          <p:cNvSpPr/>
          <p:nvPr/>
        </p:nvSpPr>
        <p:spPr>
          <a:xfrm>
            <a:off x="9079301" y="370934"/>
            <a:ext cx="1768415" cy="5175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3</a:t>
            </a:r>
            <a:endParaRPr lang="en-A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3672" y="1334385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</a:t>
            </a:r>
            <a:endParaRPr lang="en-AU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221966" y="1703717"/>
            <a:ext cx="1613139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85520" y="1334385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</a:t>
            </a:r>
            <a:endParaRPr lang="en-A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Flowchart: Decision 12"/>
          <p:cNvSpPr/>
          <p:nvPr/>
        </p:nvSpPr>
        <p:spPr>
          <a:xfrm>
            <a:off x="854014" y="4103298"/>
            <a:ext cx="2363638" cy="1043796"/>
          </a:xfrm>
          <a:prstGeom prst="flowChartDecision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Assess </a:t>
            </a:r>
            <a:b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&lt;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baseline="-25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LIM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en-A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Flowchart: Alternate Process 14"/>
          <p:cNvSpPr/>
          <p:nvPr/>
        </p:nvSpPr>
        <p:spPr>
          <a:xfrm>
            <a:off x="1065361" y="2741762"/>
            <a:ext cx="1940944" cy="845388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Stock Assessment</a:t>
            </a:r>
            <a:endParaRPr lang="en-A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2" idx="2"/>
            <a:endCxn id="15" idx="0"/>
          </p:cNvCxnSpPr>
          <p:nvPr/>
        </p:nvCxnSpPr>
        <p:spPr>
          <a:xfrm flipH="1">
            <a:off x="2035833" y="2225615"/>
            <a:ext cx="1" cy="516147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14102" y="2299022"/>
            <a:ext cx="512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YES</a:t>
            </a:r>
            <a:endParaRPr lang="en-A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5068018" y="2741762"/>
            <a:ext cx="1940944" cy="845388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Stock Assessment</a:t>
            </a:r>
            <a:endParaRPr lang="en-A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0" name="Straight Arrow Connector 19"/>
          <p:cNvCxnSpPr>
            <a:endCxn id="19" idx="0"/>
          </p:cNvCxnSpPr>
          <p:nvPr/>
        </p:nvCxnSpPr>
        <p:spPr>
          <a:xfrm flipH="1">
            <a:off x="6038490" y="2225615"/>
            <a:ext cx="1" cy="516147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16759" y="2299022"/>
            <a:ext cx="512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YES</a:t>
            </a:r>
            <a:endParaRPr lang="en-AU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035833" y="3587151"/>
            <a:ext cx="1" cy="516147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3" idx="3"/>
            <a:endCxn id="51" idx="2"/>
          </p:cNvCxnSpPr>
          <p:nvPr/>
        </p:nvCxnSpPr>
        <p:spPr>
          <a:xfrm flipV="1">
            <a:off x="3217652" y="2064755"/>
            <a:ext cx="806571" cy="256044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16814" y="297979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</a:t>
            </a:r>
            <a:endParaRPr lang="en-AU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9" name="Elbow Connector 28"/>
          <p:cNvCxnSpPr>
            <a:stCxn id="13" idx="2"/>
            <a:endCxn id="19" idx="1"/>
          </p:cNvCxnSpPr>
          <p:nvPr/>
        </p:nvCxnSpPr>
        <p:spPr>
          <a:xfrm rot="5400000" flipH="1" flipV="1">
            <a:off x="2560606" y="2639682"/>
            <a:ext cx="1982638" cy="3032185"/>
          </a:xfrm>
          <a:prstGeom prst="bentConnector4">
            <a:avLst>
              <a:gd name="adj1" fmla="val -26758"/>
              <a:gd name="adj2" fmla="val 77169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Flowchart: Decision 37"/>
          <p:cNvSpPr/>
          <p:nvPr/>
        </p:nvSpPr>
        <p:spPr>
          <a:xfrm>
            <a:off x="4856671" y="4103297"/>
            <a:ext cx="2363638" cy="1043796"/>
          </a:xfrm>
          <a:prstGeom prst="flowChartDecisi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Assess </a:t>
            </a:r>
            <a:b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&lt;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baseline="-25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LIM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en-A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6038490" y="3587150"/>
            <a:ext cx="1" cy="516147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172324" y="5200455"/>
            <a:ext cx="512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YES</a:t>
            </a:r>
            <a:endParaRPr lang="en-A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7168551" y="1703717"/>
            <a:ext cx="1613139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52" idx="2"/>
          </p:cNvCxnSpPr>
          <p:nvPr/>
        </p:nvCxnSpPr>
        <p:spPr>
          <a:xfrm flipV="1">
            <a:off x="7194430" y="2064755"/>
            <a:ext cx="793630" cy="256411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193567" y="2983466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</a:t>
            </a:r>
            <a:endParaRPr lang="en-AU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4" name="Elbow Connector 43"/>
          <p:cNvCxnSpPr>
            <a:endCxn id="48" idx="1"/>
          </p:cNvCxnSpPr>
          <p:nvPr/>
        </p:nvCxnSpPr>
        <p:spPr>
          <a:xfrm>
            <a:off x="6066526" y="5154446"/>
            <a:ext cx="2926510" cy="750501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52641" y="5200455"/>
            <a:ext cx="512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YES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8" name="Flowchart: Alternate Process 47"/>
          <p:cNvSpPr/>
          <p:nvPr/>
        </p:nvSpPr>
        <p:spPr>
          <a:xfrm>
            <a:off x="8993036" y="5482253"/>
            <a:ext cx="1940944" cy="84538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Close Fishery</a:t>
            </a:r>
            <a:endParaRPr lang="en-A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34569" y="1695423"/>
            <a:ext cx="979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HCR TAC</a:t>
            </a:r>
            <a:endParaRPr lang="en-A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98406" y="1695423"/>
            <a:ext cx="979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HCR TAC</a:t>
            </a:r>
            <a:endParaRPr lang="en-A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51925" y="4956677"/>
            <a:ext cx="1358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ASSESS   TAC</a:t>
            </a:r>
            <a:endParaRPr lang="en-A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53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49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Knuckey</dc:creator>
  <cp:lastModifiedBy>PEASE, Dean</cp:lastModifiedBy>
  <cp:revision>11</cp:revision>
  <cp:lastPrinted>2016-08-18T05:35:41Z</cp:lastPrinted>
  <dcterms:created xsi:type="dcterms:W3CDTF">2016-08-02T12:29:03Z</dcterms:created>
  <dcterms:modified xsi:type="dcterms:W3CDTF">2016-09-21T04:20:00Z</dcterms:modified>
</cp:coreProperties>
</file>